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72" r:id="rId3"/>
    <p:sldId id="258" r:id="rId4"/>
    <p:sldId id="259" r:id="rId5"/>
    <p:sldId id="260" r:id="rId6"/>
    <p:sldId id="273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stappen van de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spiekbrief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‘verhelderen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’ goed toepassen.</a:t>
            </a:r>
          </a:p>
        </p:txBody>
      </p:sp>
      <p:pic>
        <p:nvPicPr>
          <p:cNvPr id="12" name="Afbeelding 12" descr="Wow - Ik kan toveren! boek - Mack van Gageldonk .pdf - ranewtio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947" y="1990726"/>
            <a:ext cx="2639378" cy="257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096000" y="1385051"/>
            <a:ext cx="433905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 en 49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48 en 49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607" y="1967311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069246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3702281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0129" y="4310825"/>
            <a:ext cx="2427232" cy="209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3" name="Afbeelding 12" descr="Wow - Ik kan toveren! boek - Mack van Gageldonk .pdf - ranewti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22" y="1990726"/>
            <a:ext cx="2639378" cy="257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772503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81575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52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54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55 en maak de 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77250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9868" y="4519658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672" y="1288186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672" y="4151965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955" y="2121769"/>
            <a:ext cx="3646823" cy="238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flaptekst schrijven voor het boek ‘Ik kan toveren’.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 descr="Wow - Ik kan toveren! boek - Mack van Gageldonk .pdf - ranewtior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22" y="1990726"/>
            <a:ext cx="2639378" cy="257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076475" y="3682481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156713"/>
            <a:ext cx="509810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Geef antwoord op de vragen 	van het stappenplan in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Bespreek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29" y="2618295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96000" y="1147200"/>
            <a:ext cx="5098106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Tekening bij de tekst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Oefen de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841" y="1709231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405343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0242" y="2228825"/>
            <a:ext cx="5940128" cy="368178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kompas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oriënteren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ultraviolet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aardedonker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geruisloos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miniemste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radar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liederen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bedwelmen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verdoven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verschuilen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genezen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749" y="3601253"/>
            <a:ext cx="1812355" cy="256021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389304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Praatplaat	Bladzijde 32 en 33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34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36 en 37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6385773" y="139078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36 en 37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96000" y="91473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2297822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7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85773" y="4085982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36 en 37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85773" y="3605769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6" y="3152064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4894631"/>
            <a:ext cx="551985" cy="52403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84" y="4538576"/>
            <a:ext cx="2252132" cy="20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7852" y="2904728"/>
            <a:ext cx="3937816" cy="257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belangrijke details van de sleutelwoorden terugvinden in de tekst en deze benoemen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Afbeelding 12" descr="Wow - Ik kan toveren! boek - Mack van Gageldonk .pdf - ranewtio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22" y="1990726"/>
            <a:ext cx="2639378" cy="257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32473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04908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520" y="4208972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14409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/ ideeënboom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123706" cy="158739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331" y="2698695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362752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Praatplaat	Bladzijde 38 en 39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40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42 en 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331" y="4975735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2" y="4923610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42 en 43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324048" y="1275300"/>
            <a:ext cx="462305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ideeënboom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324048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2" y="4376069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42 en 43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28386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624" y="3516059"/>
            <a:ext cx="1994949" cy="1720019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21" y="5517550"/>
            <a:ext cx="551985" cy="524036"/>
          </a:xfrm>
          <a:prstGeom prst="rect">
            <a:avLst/>
          </a:prstGeom>
        </p:spPr>
      </p:pic>
      <p:pic>
        <p:nvPicPr>
          <p:cNvPr id="31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4256" y="3032040"/>
            <a:ext cx="1881758" cy="123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13" name="Afbeelding 12" descr="Wow - Ik kan toveren! boek - Mack van Gageldonk .pdf - ranewtio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622" y="1990726"/>
            <a:ext cx="2639378" cy="25701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66072" y="710643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2021171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Praatplaat	Bladzijde 44 en 45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46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48 en 49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88626" y="747831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88626" y="5102869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/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Ik kan toveren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183" y="568978"/>
            <a:ext cx="972199" cy="137337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137" y="2634757"/>
            <a:ext cx="1695021" cy="151022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159" y="3550459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4185</TotalTime>
  <Words>929</Words>
  <Application>Microsoft Office PowerPoint</Application>
  <PresentationFormat>Widescreen</PresentationFormat>
  <Paragraphs>281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314</cp:revision>
  <dcterms:created xsi:type="dcterms:W3CDTF">2017-07-26T14:05:48Z</dcterms:created>
  <dcterms:modified xsi:type="dcterms:W3CDTF">2022-08-16T14:04:44Z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